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60" r:id="rId2"/>
    <p:sldId id="792" r:id="rId3"/>
    <p:sldId id="1208" r:id="rId4"/>
    <p:sldId id="1207" r:id="rId5"/>
    <p:sldId id="1209" r:id="rId6"/>
    <p:sldId id="1200" r:id="rId7"/>
    <p:sldId id="1201" r:id="rId8"/>
    <p:sldId id="1202" r:id="rId9"/>
    <p:sldId id="1203" r:id="rId10"/>
    <p:sldId id="1204" r:id="rId11"/>
    <p:sldId id="1205" r:id="rId12"/>
    <p:sldId id="1206" r:id="rId13"/>
    <p:sldId id="119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420">
          <p15:clr>
            <a:srgbClr val="A4A3A4"/>
          </p15:clr>
        </p15:guide>
        <p15:guide id="4" orient="horz" pos="228">
          <p15:clr>
            <a:srgbClr val="A4A3A4"/>
          </p15:clr>
        </p15:guide>
        <p15:guide id="5" pos="5424">
          <p15:clr>
            <a:srgbClr val="A4A3A4"/>
          </p15:clr>
        </p15:guide>
        <p15:guide id="6" pos="2832">
          <p15:clr>
            <a:srgbClr val="A4A3A4"/>
          </p15:clr>
        </p15:guide>
        <p15:guide id="7" pos="2880">
          <p15:clr>
            <a:srgbClr val="A4A3A4"/>
          </p15:clr>
        </p15:guide>
        <p15:guide id="8" pos="336">
          <p15:clr>
            <a:srgbClr val="A4A3A4"/>
          </p15:clr>
        </p15:guide>
        <p15:guide id="9" pos="1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6E6"/>
    <a:srgbClr val="4A5965"/>
    <a:srgbClr val="2B3C4B"/>
    <a:srgbClr val="599300"/>
    <a:srgbClr val="4C7D00"/>
    <a:srgbClr val="6AAE00"/>
    <a:srgbClr val="19358A"/>
    <a:srgbClr val="343E48"/>
    <a:srgbClr val="254BBD"/>
    <a:srgbClr val="048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422" autoAdjust="0"/>
  </p:normalViewPr>
  <p:slideViewPr>
    <p:cSldViewPr>
      <p:cViewPr varScale="1">
        <p:scale>
          <a:sx n="194" d="100"/>
          <a:sy n="194" d="100"/>
        </p:scale>
        <p:origin x="584" y="176"/>
      </p:cViewPr>
      <p:guideLst>
        <p:guide orient="horz" pos="2148"/>
        <p:guide orient="horz" pos="1188"/>
        <p:guide orient="horz" pos="420"/>
        <p:guide orient="horz" pos="228"/>
        <p:guide pos="5424"/>
        <p:guide pos="2832"/>
        <p:guide pos="2880"/>
        <p:guide pos="336"/>
        <p:guide pos="1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04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9/26/24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‹Nº›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26/09/2024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‹Nº›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663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2B267F7-33E3-08E2-477A-C7301E45EC29}"/>
              </a:ext>
            </a:extLst>
          </p:cNvPr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1961CD-0340-C5CC-4B86-5BBA352CFCDA}"/>
              </a:ext>
            </a:extLst>
          </p:cNvPr>
          <p:cNvSpPr txBox="1">
            <a:spLocks/>
          </p:cNvSpPr>
          <p:nvPr userDrawn="1"/>
        </p:nvSpPr>
        <p:spPr>
          <a:xfrm>
            <a:off x="5562600" y="133350"/>
            <a:ext cx="3429000" cy="32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 pitchFamily="34" charset="0"/>
              <a:buNone/>
            </a:pPr>
            <a:r>
              <a:rPr lang="es-ES" sz="105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Madrid JS</a:t>
            </a:r>
          </a:p>
          <a:p>
            <a:pPr marL="0" indent="0" algn="r">
              <a:lnSpc>
                <a:spcPts val="1460"/>
              </a:lnSpc>
              <a:buFont typeface="Arial" pitchFamily="34" charset="0"/>
              <a:buNone/>
            </a:pPr>
            <a:r>
              <a:rPr lang="es-ES" sz="90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Arquitecturas Reactivas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4001571455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 spd="slow">
    <p:pull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43E48"/>
          </a:solidFill>
          <a:latin typeface="Roboto Light"/>
          <a:ea typeface="Calibri"/>
          <a:cs typeface="Roboto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B4B4B4"/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B4B4B4"/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rgbClr val="B4B4B4"/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19812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5296E6"/>
                </a:solidFill>
                <a:latin typeface="Roboto Regular"/>
                <a:cs typeface="Roboto Regular"/>
              </a:rPr>
              <a:t>javiervelezreyes.com</a:t>
            </a:r>
            <a:endParaRPr lang="en-US" sz="1400" dirty="0">
              <a:solidFill>
                <a:srgbClr val="5296E6"/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Arquitecturas Reactivas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2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28689" y="845346"/>
            <a:ext cx="2286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Buzones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584A4ED9-FA3F-D68A-D863-FDAE0E56872B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BF06C6D-9920-2666-BB3F-9D7D01DC31A1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B07CA2E-B9F3-503B-D554-21571CE8A2B9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6516D4D-6E39-B7B3-B12A-8CA07E2742F5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F3B5FA44-AA1C-5314-22DE-9AEED7A7D92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554477A-D6A6-0A35-2068-0915493ECC4B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5E8D3283-AC99-EAB2-AE8B-A9D4AEE52AC1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B0C28E5D-CB37-C080-93BA-39B7D00FF00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C4FA96C-08B5-933F-E3D3-7FF7D3F756CB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7BE6BFB-DCBC-C556-9670-AFE6256E8DC9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B27D40D8-8D73-9AA9-78F4-215D7DC21B2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FF8F7BA-2BC3-07CE-D2FC-9327EE6B3A0B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51EAF3B-46A2-65AB-3C8C-19095BD1494E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577C18AC-429A-00D0-31B9-EF63AD8C3936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53005AA3-F980-C98D-A8F7-A1A5DEF5E1A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F52CC837-17FB-9EAE-122C-ED8D27142CC2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1D9606A4-DFA3-CFFC-A1A1-4E70FDD13DAC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DB2715FE-D600-39F8-A4DC-58127520849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BF8353B-78F6-FAE5-C5DA-63E51609FE76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7960980-7168-2D29-03AA-BAF1C8A26110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1FA9AEBE-82C2-202E-6427-39BB27F6DF3C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D52C7B60-335E-A8B7-0C5B-49D441FA7537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08E11428-9A4C-369C-52CC-F596099BD87B}"/>
              </a:ext>
            </a:extLst>
          </p:cNvPr>
          <p:cNvSpPr txBox="1">
            <a:spLocks/>
          </p:cNvSpPr>
          <p:nvPr/>
        </p:nvSpPr>
        <p:spPr>
          <a:xfrm>
            <a:off x="4188679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Box</a:t>
            </a:r>
          </a:p>
        </p:txBody>
      </p:sp>
      <p:cxnSp>
        <p:nvCxnSpPr>
          <p:cNvPr id="27" name="Conector curvado 179">
            <a:extLst>
              <a:ext uri="{FF2B5EF4-FFF2-40B4-BE49-F238E27FC236}">
                <a16:creationId xmlns:a16="http://schemas.microsoft.com/office/drawing/2014/main" id="{44F9BC60-7C3D-3DB0-C648-C1895C3ADC2F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FA7DBBC-1671-C647-A212-D985570513F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29" name="Arco 28">
              <a:extLst>
                <a:ext uri="{FF2B5EF4-FFF2-40B4-BE49-F238E27FC236}">
                  <a16:creationId xmlns:a16="http://schemas.microsoft.com/office/drawing/2014/main" id="{B6E8F882-6B51-ACD7-62A3-90096EBF78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F532E9F-6607-1952-B792-24BC1ED0D9C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1" name="Conector curvado 179">
            <a:extLst>
              <a:ext uri="{FF2B5EF4-FFF2-40B4-BE49-F238E27FC236}">
                <a16:creationId xmlns:a16="http://schemas.microsoft.com/office/drawing/2014/main" id="{CC370D89-B622-B430-B265-4F49667451A0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5F84F19-2D55-25ED-0C84-D7707DC952C9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9164B915-4DD8-93C3-16A5-9ED4EC8F31C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47634CB5-0A09-D2A0-FA43-F90CFD9F519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3A61215-5D45-399D-FA20-D1A25E5DC25F}"/>
              </a:ext>
            </a:extLst>
          </p:cNvPr>
          <p:cNvSpPr/>
          <p:nvPr/>
        </p:nvSpPr>
        <p:spPr>
          <a:xfrm rot="16200000">
            <a:off x="4470765" y="2880897"/>
            <a:ext cx="236762" cy="352749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Marcador de texto 1">
            <a:extLst>
              <a:ext uri="{FF2B5EF4-FFF2-40B4-BE49-F238E27FC236}">
                <a16:creationId xmlns:a16="http://schemas.microsoft.com/office/drawing/2014/main" id="{0C8D27D2-5E78-09AA-CC69-5EF8C10E7B5D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B96B28F-9AE9-8BAA-3B80-5A98993BC47A}"/>
              </a:ext>
            </a:extLst>
          </p:cNvPr>
          <p:cNvSpPr txBox="1"/>
          <p:nvPr/>
        </p:nvSpPr>
        <p:spPr>
          <a:xfrm>
            <a:off x="3537554" y="3145124"/>
            <a:ext cx="8058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set (m)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9B536F4-8A32-A6CB-EC28-441E232E57D0}"/>
              </a:ext>
            </a:extLst>
          </p:cNvPr>
          <p:cNvSpPr txBox="1"/>
          <p:nvPr/>
        </p:nvSpPr>
        <p:spPr>
          <a:xfrm>
            <a:off x="5045144" y="2756587"/>
            <a:ext cx="67019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get ()</a:t>
            </a:r>
          </a:p>
        </p:txBody>
      </p:sp>
    </p:spTree>
    <p:extLst>
      <p:ext uri="{BB962C8B-B14F-4D97-AF65-F5344CB8AC3E}">
        <p14:creationId xmlns:p14="http://schemas.microsoft.com/office/powerpoint/2010/main" val="31835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68157" y="845346"/>
            <a:ext cx="2207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Futuros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085295E3-D2FE-3224-AA40-537361014E54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26F2F5E-F92A-0DDE-12CF-67F1E1C41163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AA21093-D588-0C09-EF5F-F7038BB36103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19060A2-26AA-F772-0E69-378C49943D8E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948419F0-4B6D-BF1C-DEE3-A2A6D479E5E2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8C5A402-270E-4467-4767-89303FD988CF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F9662BC8-112B-8840-8B57-C9CAF9B3FDF0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84C9D84E-4EB6-AFCF-39C9-05F73456461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20C9928-793A-587C-7443-30D559D8147D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8E933604-7D0E-B6CB-ABB1-82E7B48F69FD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C75A2DD4-9C69-CBEC-2952-ED2CFE934AB6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36A9EAF-5F09-127E-82CB-EB659A48A9F8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F983A01A-B7D5-F52F-C573-3EEFA9626335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999A2A0A-B04D-A093-2D93-C8F6850706B5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9A8FCC7D-0DA9-4108-6AF8-C4DA5386DF1F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9D9C10D-007E-32E3-DFAB-9AE96256EB4D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386E4EB8-2830-5437-A067-A1DA45A49D9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ECDA054C-E647-C124-3061-36FC4DF57D8B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E6197CC-FB93-EE48-3F5C-9BA57243839D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6C926474-3ACD-82A7-43D3-9D1ABAADDDD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2537DBBE-25B7-9CE0-784C-B7E71F846192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FE67EAA4-74FF-2307-3A4B-C614B9E3416F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03A1EA70-A88B-2773-BA4A-88FA25CD4CAE}"/>
              </a:ext>
            </a:extLst>
          </p:cNvPr>
          <p:cNvSpPr txBox="1">
            <a:spLocks/>
          </p:cNvSpPr>
          <p:nvPr/>
        </p:nvSpPr>
        <p:spPr>
          <a:xfrm>
            <a:off x="4191000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Future</a:t>
            </a:r>
          </a:p>
        </p:txBody>
      </p:sp>
      <p:cxnSp>
        <p:nvCxnSpPr>
          <p:cNvPr id="27" name="Conector curvado 179">
            <a:extLst>
              <a:ext uri="{FF2B5EF4-FFF2-40B4-BE49-F238E27FC236}">
                <a16:creationId xmlns:a16="http://schemas.microsoft.com/office/drawing/2014/main" id="{8296C3B8-DA74-A364-1536-3785A7D0EF82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CE613CC-A5C9-7F10-0640-179BAAC7F618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29" name="Arco 28">
              <a:extLst>
                <a:ext uri="{FF2B5EF4-FFF2-40B4-BE49-F238E27FC236}">
                  <a16:creationId xmlns:a16="http://schemas.microsoft.com/office/drawing/2014/main" id="{7A197435-8058-DE90-5A82-FE85FFCCA7E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0C5BC82C-128C-4C08-32F2-C104AEE0AE6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1" name="Conector curvado 179">
            <a:extLst>
              <a:ext uri="{FF2B5EF4-FFF2-40B4-BE49-F238E27FC236}">
                <a16:creationId xmlns:a16="http://schemas.microsoft.com/office/drawing/2014/main" id="{58E9260A-3790-458F-3C06-27C8C56B522D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9C80EAA1-F58E-7E05-0A82-BD9EC67A433E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FF558EBB-4428-BDB0-B10C-073396C3A2C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8261A83-9FB8-30FF-A113-B1EDFAED974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C23BE349-7479-BBBA-9EAA-98100EA9B3EA}"/>
              </a:ext>
            </a:extLst>
          </p:cNvPr>
          <p:cNvSpPr/>
          <p:nvPr/>
        </p:nvSpPr>
        <p:spPr>
          <a:xfrm rot="16200000">
            <a:off x="4470765" y="2880897"/>
            <a:ext cx="236762" cy="352749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Marcador de texto 1">
            <a:extLst>
              <a:ext uri="{FF2B5EF4-FFF2-40B4-BE49-F238E27FC236}">
                <a16:creationId xmlns:a16="http://schemas.microsoft.com/office/drawing/2014/main" id="{BF1EAA03-4802-F338-A4F4-CFAAD82CCA25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508005D-E898-4CD3-22B3-43933C585E59}"/>
              </a:ext>
            </a:extLst>
          </p:cNvPr>
          <p:cNvSpPr txBox="1"/>
          <p:nvPr/>
        </p:nvSpPr>
        <p:spPr>
          <a:xfrm>
            <a:off x="3472844" y="3152411"/>
            <a:ext cx="8355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resolve ()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5DF2020-85EE-3367-0721-A2B66A635732}"/>
              </a:ext>
            </a:extLst>
          </p:cNvPr>
          <p:cNvSpPr txBox="1"/>
          <p:nvPr/>
        </p:nvSpPr>
        <p:spPr>
          <a:xfrm>
            <a:off x="5045144" y="2756587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bind (this)</a:t>
            </a:r>
          </a:p>
        </p:txBody>
      </p:sp>
    </p:spTree>
    <p:extLst>
      <p:ext uri="{BB962C8B-B14F-4D97-AF65-F5344CB8AC3E}">
        <p14:creationId xmlns:p14="http://schemas.microsoft.com/office/powerpoint/2010/main" val="2955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39978" y="845346"/>
            <a:ext cx="226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Streams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FF7EAD6E-328A-E6ED-9F2D-A4DF5279104E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67EE3CA-8FC1-C3FA-B8BB-4DC4FAFD8A7B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2085CAC-2415-D031-1BEB-3116B7E5D3CA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B29301C-9900-EB0A-E7D3-EBA9F812212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EDCEF875-3087-18A2-236B-6C7C55105B36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6CDB4B54-2F8A-9B6B-E654-3E29652B0772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A79B6D5F-344D-E7F2-5922-836095A81E5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8E724D77-DFFC-DEA8-7D35-BF31917D62B4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390965F-BA7E-9B2C-B3C1-A0663BDE39FB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87C95355-785B-66B2-5EF5-D21777D46132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3D552B1E-9BE8-FD08-E1D8-1D116AB4092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9A49ACB-578F-BBD7-0653-71B3D761BB76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6A39FD2-8FC6-8147-4B97-489BDE80E895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00E391C8-DB1B-1DC3-D36B-BD329782EBB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448F287A-1090-3B41-5E2E-4238B49FCD3A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EB39EB1-EC0B-1689-4F62-552DEBE92FA8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B93DDC7-48E9-384B-A34B-8838ACEF6E5D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D402166D-BD8C-A4C1-2F16-95B5DB7252DC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3F757AF2-EC83-8FDD-5235-76552662D9A1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8789DD0-A6B7-6E7B-6A60-89F67F58D01E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69802E0B-3BD4-48D2-E3FD-31F81927FD6F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4" name="Marcador de texto 1">
            <a:extLst>
              <a:ext uri="{FF2B5EF4-FFF2-40B4-BE49-F238E27FC236}">
                <a16:creationId xmlns:a16="http://schemas.microsoft.com/office/drawing/2014/main" id="{F57033D6-2BB6-08D6-FA2F-04860E766CBF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D0A4EEFE-89B0-9A67-5796-BBDA3EE2CCB1}"/>
              </a:ext>
            </a:extLst>
          </p:cNvPr>
          <p:cNvSpPr txBox="1">
            <a:spLocks/>
          </p:cNvSpPr>
          <p:nvPr/>
        </p:nvSpPr>
        <p:spPr>
          <a:xfrm>
            <a:off x="4191000" y="2647950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Stream</a:t>
            </a:r>
          </a:p>
        </p:txBody>
      </p:sp>
      <p:cxnSp>
        <p:nvCxnSpPr>
          <p:cNvPr id="26" name="Conector curvado 179">
            <a:extLst>
              <a:ext uri="{FF2B5EF4-FFF2-40B4-BE49-F238E27FC236}">
                <a16:creationId xmlns:a16="http://schemas.microsoft.com/office/drawing/2014/main" id="{119D05CE-10B3-7DCB-10FC-36AB0BCD7AB9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F8CBB28-6B02-5F99-AA0E-D7417EEBEFB7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4EFAF2C6-76BE-1CB7-643E-4500B574809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31FEF8B-207C-2F9C-7926-AC4D4FD739B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0" name="Conector curvado 179">
            <a:extLst>
              <a:ext uri="{FF2B5EF4-FFF2-40B4-BE49-F238E27FC236}">
                <a16:creationId xmlns:a16="http://schemas.microsoft.com/office/drawing/2014/main" id="{AA430384-9CBC-CD27-7F52-B01CD95AA94F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BEFABC2-9406-7B8D-6725-7BA53FA1EB7C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2" name="Arco 31">
              <a:extLst>
                <a:ext uri="{FF2B5EF4-FFF2-40B4-BE49-F238E27FC236}">
                  <a16:creationId xmlns:a16="http://schemas.microsoft.com/office/drawing/2014/main" id="{018CE7A1-B7D1-A53E-922D-0234AE7C3EB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8C0560B1-A989-36D7-E8C6-98B19E759D2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C72F123-AAF4-4FF3-C273-4ED1BB33ED82}"/>
              </a:ext>
            </a:extLst>
          </p:cNvPr>
          <p:cNvSpPr/>
          <p:nvPr/>
        </p:nvSpPr>
        <p:spPr>
          <a:xfrm rot="16200000">
            <a:off x="4470765" y="2880897"/>
            <a:ext cx="236762" cy="352749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Marcador de texto 1">
            <a:extLst>
              <a:ext uri="{FF2B5EF4-FFF2-40B4-BE49-F238E27FC236}">
                <a16:creationId xmlns:a16="http://schemas.microsoft.com/office/drawing/2014/main" id="{53686E7D-0A96-EF3C-316B-2F2DA4CA6567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51101D1-34F2-9DC1-99C6-AE5F2918B081}"/>
              </a:ext>
            </a:extLst>
          </p:cNvPr>
          <p:cNvSpPr txBox="1"/>
          <p:nvPr/>
        </p:nvSpPr>
        <p:spPr>
          <a:xfrm>
            <a:off x="3472844" y="3152411"/>
            <a:ext cx="7694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send ()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187D6D2-3844-4F12-66A8-50B6679F95CC}"/>
              </a:ext>
            </a:extLst>
          </p:cNvPr>
          <p:cNvSpPr txBox="1"/>
          <p:nvPr/>
        </p:nvSpPr>
        <p:spPr>
          <a:xfrm>
            <a:off x="4953000" y="2756587"/>
            <a:ext cx="12032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subscribe (this)</a:t>
            </a:r>
          </a:p>
        </p:txBody>
      </p:sp>
      <p:cxnSp>
        <p:nvCxnSpPr>
          <p:cNvPr id="38" name="Conector curvado 179">
            <a:extLst>
              <a:ext uri="{FF2B5EF4-FFF2-40B4-BE49-F238E27FC236}">
                <a16:creationId xmlns:a16="http://schemas.microsoft.com/office/drawing/2014/main" id="{DC1A2487-8721-3BD9-7801-5149E253014C}"/>
              </a:ext>
            </a:extLst>
          </p:cNvPr>
          <p:cNvCxnSpPr>
            <a:cxnSpLocks/>
          </p:cNvCxnSpPr>
          <p:nvPr/>
        </p:nvCxnSpPr>
        <p:spPr>
          <a:xfrm rot="10800000">
            <a:off x="4571755" y="3239583"/>
            <a:ext cx="717621" cy="671942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6878512-B9B7-5221-27E8-E2A28C8FA7AA}"/>
              </a:ext>
            </a:extLst>
          </p:cNvPr>
          <p:cNvSpPr txBox="1"/>
          <p:nvPr/>
        </p:nvSpPr>
        <p:spPr>
          <a:xfrm>
            <a:off x="4223121" y="3928229"/>
            <a:ext cx="9275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s-ES_tradnl" dirty="0"/>
              <a:t>bind (task)</a:t>
            </a:r>
          </a:p>
        </p:txBody>
      </p:sp>
    </p:spTree>
    <p:extLst>
      <p:ext uri="{BB962C8B-B14F-4D97-AF65-F5344CB8AC3E}">
        <p14:creationId xmlns:p14="http://schemas.microsoft.com/office/powerpoint/2010/main" val="14394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19812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5296E6"/>
                </a:solidFill>
                <a:latin typeface="Roboto Regular"/>
                <a:cs typeface="Roboto Regular"/>
              </a:rPr>
              <a:t>javiervelezreyes.com</a:t>
            </a:r>
            <a:endParaRPr lang="en-US" sz="1400" dirty="0">
              <a:solidFill>
                <a:srgbClr val="5296E6"/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Arquitecturas Reactivas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5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0722D-ED4E-75C8-4A8D-B3A96E448634}"/>
              </a:ext>
            </a:extLst>
          </p:cNvPr>
          <p:cNvSpPr txBox="1"/>
          <p:nvPr/>
        </p:nvSpPr>
        <p:spPr>
          <a:xfrm>
            <a:off x="2825789" y="1276350"/>
            <a:ext cx="349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Arquitecturas reactivas </a:t>
            </a:r>
          </a:p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 JavaScript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6EED06-0A82-BA36-5B88-9AD9AC1CDB9A}"/>
              </a:ext>
            </a:extLst>
          </p:cNvPr>
          <p:cNvSpPr txBox="1"/>
          <p:nvPr/>
        </p:nvSpPr>
        <p:spPr>
          <a:xfrm>
            <a:off x="3200398" y="3679741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GB" dirty="0"/>
              <a:t>tinyurl.com/22wt54zq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B8BF-CCDD-FA4F-D1AA-4E29993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91" y="2058682"/>
            <a:ext cx="1546613" cy="15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95200" y="845346"/>
            <a:ext cx="2153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Ejecución Reactiva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42DEBAB3-139D-E136-70CA-D4E020137E1F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6ECBA1A3-9278-B9DA-6ECE-3E115CC9A171}"/>
              </a:ext>
            </a:extLst>
          </p:cNvPr>
          <p:cNvSpPr txBox="1">
            <a:spLocks/>
          </p:cNvSpPr>
          <p:nvPr/>
        </p:nvSpPr>
        <p:spPr>
          <a:xfrm>
            <a:off x="3569705" y="2935407"/>
            <a:ext cx="19050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800" dirty="0">
                <a:solidFill>
                  <a:schemeClr val="bg1"/>
                </a:solidFill>
              </a:rPr>
              <a:t>Espacio Reactivo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88E851-37D8-33D3-1348-C84914E42927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D6821B5A-7F5B-D29F-0224-4B24653B20F0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A14B1DB-32CD-3781-E411-925CFE57273B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Cuerda 80">
                <a:extLst>
                  <a:ext uri="{FF2B5EF4-FFF2-40B4-BE49-F238E27FC236}">
                    <a16:creationId xmlns:a16="http://schemas.microsoft.com/office/drawing/2014/main" id="{42769053-B9AF-BAE6-89F6-75D1EA07AC89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EFE64B3B-5ACA-451D-7FE7-0BF4FFA0A871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09787973-5FB5-9F93-A024-E36F524B42F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Cuerda 78">
                <a:extLst>
                  <a:ext uri="{FF2B5EF4-FFF2-40B4-BE49-F238E27FC236}">
                    <a16:creationId xmlns:a16="http://schemas.microsoft.com/office/drawing/2014/main" id="{B353A1D1-6A94-7D0A-0AF5-8B4A3B4CA1CE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E7367D1E-4BBA-CDD4-FB47-347B08BBE970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2A382F41-4E0B-EDAF-346E-3F13A691722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Cuerda 76">
                <a:extLst>
                  <a:ext uri="{FF2B5EF4-FFF2-40B4-BE49-F238E27FC236}">
                    <a16:creationId xmlns:a16="http://schemas.microsoft.com/office/drawing/2014/main" id="{936740BB-7800-AFE7-FD5B-398BDCA1AB27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1E6EF70-C0B5-A77C-B17E-B42F4A8C5AB9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0A71A0E-26F0-B34E-F205-CDCD03FC6712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EFFFB703-4CE1-A88A-1070-3CDACFD7561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Cuerda 21">
                <a:extLst>
                  <a:ext uri="{FF2B5EF4-FFF2-40B4-BE49-F238E27FC236}">
                    <a16:creationId xmlns:a16="http://schemas.microsoft.com/office/drawing/2014/main" id="{B5487FB9-5A33-0659-E334-DF075BCA0A1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00C65AD-9768-6BEB-2347-AB3A0E886345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760654FD-A3BC-0B93-1D6F-AB40AC3B4951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Cuerda 15">
                <a:extLst>
                  <a:ext uri="{FF2B5EF4-FFF2-40B4-BE49-F238E27FC236}">
                    <a16:creationId xmlns:a16="http://schemas.microsoft.com/office/drawing/2014/main" id="{C983C794-7721-A4EC-C418-5CDC23552EA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CA424A4-64AB-9FD5-0EDB-F1D3D763C888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1FADD147-B983-647B-40A8-07A90FFE5A9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Cuerda 9">
                <a:extLst>
                  <a:ext uri="{FF2B5EF4-FFF2-40B4-BE49-F238E27FC236}">
                    <a16:creationId xmlns:a16="http://schemas.microsoft.com/office/drawing/2014/main" id="{9F05049C-E1B6-9F94-EAA9-03F71400D475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A2E19BFD-91FF-532D-D87B-ECAB812DFC29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Productores</a:t>
            </a:r>
          </a:p>
        </p:txBody>
      </p:sp>
      <p:sp>
        <p:nvSpPr>
          <p:cNvPr id="28" name="Marcador de texto 1">
            <a:extLst>
              <a:ext uri="{FF2B5EF4-FFF2-40B4-BE49-F238E27FC236}">
                <a16:creationId xmlns:a16="http://schemas.microsoft.com/office/drawing/2014/main" id="{C75ED470-F4D3-0AE9-22E5-9A89C3CE4BA8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Consumidores</a:t>
            </a:r>
          </a:p>
        </p:txBody>
      </p:sp>
    </p:spTree>
    <p:extLst>
      <p:ext uri="{BB962C8B-B14F-4D97-AF65-F5344CB8AC3E}">
        <p14:creationId xmlns:p14="http://schemas.microsoft.com/office/powerpoint/2010/main" val="412974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837169" y="845346"/>
            <a:ext cx="346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Modelos de Ejecución Reactiva</a:t>
            </a:r>
          </a:p>
        </p:txBody>
      </p:sp>
      <p:sp>
        <p:nvSpPr>
          <p:cNvPr id="66" name="Abrir corchete 65">
            <a:extLst>
              <a:ext uri="{FF2B5EF4-FFF2-40B4-BE49-F238E27FC236}">
                <a16:creationId xmlns:a16="http://schemas.microsoft.com/office/drawing/2014/main" id="{28AD6FE5-24AE-BEE5-6C9D-D5E1691BE9B1}"/>
              </a:ext>
            </a:extLst>
          </p:cNvPr>
          <p:cNvSpPr/>
          <p:nvPr/>
        </p:nvSpPr>
        <p:spPr>
          <a:xfrm>
            <a:off x="3200400" y="2038350"/>
            <a:ext cx="64808" cy="2498438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2DC3FAD0-F59C-7606-D6BF-71717BF897C3}"/>
              </a:ext>
            </a:extLst>
          </p:cNvPr>
          <p:cNvSpPr txBox="1">
            <a:spLocks/>
          </p:cNvSpPr>
          <p:nvPr/>
        </p:nvSpPr>
        <p:spPr>
          <a:xfrm rot="16200000">
            <a:off x="1879888" y="3200473"/>
            <a:ext cx="2128078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Modelos Reactivos</a:t>
            </a: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B0CB9FD8-D7CB-6826-E7A5-A31931C4C69F}"/>
              </a:ext>
            </a:extLst>
          </p:cNvPr>
          <p:cNvSpPr txBox="1">
            <a:spLocks/>
          </p:cNvSpPr>
          <p:nvPr/>
        </p:nvSpPr>
        <p:spPr>
          <a:xfrm>
            <a:off x="3297104" y="2103519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Seguimiento</a:t>
            </a: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D3B7E3B6-1602-07C2-BF8B-D8C9D22F3FCC}"/>
              </a:ext>
            </a:extLst>
          </p:cNvPr>
          <p:cNvSpPr txBox="1">
            <a:spLocks/>
          </p:cNvSpPr>
          <p:nvPr/>
        </p:nvSpPr>
        <p:spPr>
          <a:xfrm>
            <a:off x="3302342" y="3099754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Mensajería</a:t>
            </a: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2B26C0F0-5053-27E5-8553-05918B42B992}"/>
              </a:ext>
            </a:extLst>
          </p:cNvPr>
          <p:cNvSpPr txBox="1">
            <a:spLocks/>
          </p:cNvSpPr>
          <p:nvPr/>
        </p:nvSpPr>
        <p:spPr>
          <a:xfrm>
            <a:off x="3321038" y="4264513"/>
            <a:ext cx="1130493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bg1"/>
                </a:solidFill>
              </a:rPr>
              <a:t>Diferimiento</a:t>
            </a:r>
          </a:p>
        </p:txBody>
      </p:sp>
      <p:sp>
        <p:nvSpPr>
          <p:cNvPr id="14" name="Abrir corchete 13">
            <a:extLst>
              <a:ext uri="{FF2B5EF4-FFF2-40B4-BE49-F238E27FC236}">
                <a16:creationId xmlns:a16="http://schemas.microsoft.com/office/drawing/2014/main" id="{D2F3D51C-1AFE-2FE9-6DD2-586689E2021C}"/>
              </a:ext>
            </a:extLst>
          </p:cNvPr>
          <p:cNvSpPr/>
          <p:nvPr/>
        </p:nvSpPr>
        <p:spPr>
          <a:xfrm>
            <a:off x="4712305" y="1694384"/>
            <a:ext cx="47998" cy="1116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Abrir corchete 15">
            <a:extLst>
              <a:ext uri="{FF2B5EF4-FFF2-40B4-BE49-F238E27FC236}">
                <a16:creationId xmlns:a16="http://schemas.microsoft.com/office/drawing/2014/main" id="{28B01855-19CD-3386-323A-D6ADFF6952D5}"/>
              </a:ext>
            </a:extLst>
          </p:cNvPr>
          <p:cNvSpPr/>
          <p:nvPr/>
        </p:nvSpPr>
        <p:spPr>
          <a:xfrm>
            <a:off x="4688306" y="2962784"/>
            <a:ext cx="47998" cy="792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Abrir corchete 19">
            <a:extLst>
              <a:ext uri="{FF2B5EF4-FFF2-40B4-BE49-F238E27FC236}">
                <a16:creationId xmlns:a16="http://schemas.microsoft.com/office/drawing/2014/main" id="{C171E16E-7687-5B04-D0C5-44F5B35E7A5C}"/>
              </a:ext>
            </a:extLst>
          </p:cNvPr>
          <p:cNvSpPr/>
          <p:nvPr/>
        </p:nvSpPr>
        <p:spPr>
          <a:xfrm>
            <a:off x="4688306" y="3893078"/>
            <a:ext cx="47998" cy="79200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id="{CB0B77C7-93C4-8D18-7EEE-F96FDA3F510A}"/>
              </a:ext>
            </a:extLst>
          </p:cNvPr>
          <p:cNvSpPr txBox="1">
            <a:spLocks/>
          </p:cNvSpPr>
          <p:nvPr/>
        </p:nvSpPr>
        <p:spPr>
          <a:xfrm>
            <a:off x="4815654" y="1629983"/>
            <a:ext cx="1130493" cy="1180401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Notificaciones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Enlaces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Señales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C10CB7E1-A89F-B0BC-265C-2B78F552F251}"/>
              </a:ext>
            </a:extLst>
          </p:cNvPr>
          <p:cNvSpPr txBox="1">
            <a:spLocks/>
          </p:cNvSpPr>
          <p:nvPr/>
        </p:nvSpPr>
        <p:spPr>
          <a:xfrm>
            <a:off x="4815654" y="2918361"/>
            <a:ext cx="1130493" cy="879107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Canales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Buzones</a:t>
            </a: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F0CA6D70-2D02-96FB-6F16-91878C80AE78}"/>
              </a:ext>
            </a:extLst>
          </p:cNvPr>
          <p:cNvSpPr txBox="1">
            <a:spLocks/>
          </p:cNvSpPr>
          <p:nvPr/>
        </p:nvSpPr>
        <p:spPr>
          <a:xfrm>
            <a:off x="4815654" y="3849524"/>
            <a:ext cx="1130493" cy="879107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Futuros</a:t>
            </a:r>
          </a:p>
          <a:p>
            <a:pPr marL="0" indent="0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</a:rPr>
              <a:t>Streams</a:t>
            </a:r>
          </a:p>
        </p:txBody>
      </p:sp>
    </p:spTree>
    <p:extLst>
      <p:ext uri="{BB962C8B-B14F-4D97-AF65-F5344CB8AC3E}">
        <p14:creationId xmlns:p14="http://schemas.microsoft.com/office/powerpoint/2010/main" val="33653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4073287" y="845346"/>
            <a:ext cx="99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Helpers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65388D3-34E4-3EBB-675D-7B20B64C03B1}"/>
              </a:ext>
            </a:extLst>
          </p:cNvPr>
          <p:cNvGrpSpPr/>
          <p:nvPr/>
        </p:nvGrpSpPr>
        <p:grpSpPr>
          <a:xfrm>
            <a:off x="3505200" y="2114550"/>
            <a:ext cx="766642" cy="530721"/>
            <a:chOff x="4188679" y="2668283"/>
            <a:chExt cx="766642" cy="530721"/>
          </a:xfrm>
        </p:grpSpPr>
        <p:sp>
          <p:nvSpPr>
            <p:cNvPr id="4" name="Marcador de texto 1">
              <a:extLst>
                <a:ext uri="{FF2B5EF4-FFF2-40B4-BE49-F238E27FC236}">
                  <a16:creationId xmlns:a16="http://schemas.microsoft.com/office/drawing/2014/main" id="{E70F9CA6-FD39-A773-C9A2-6D92D33BBAA3}"/>
                </a:ext>
              </a:extLst>
            </p:cNvPr>
            <p:cNvSpPr txBox="1">
              <a:spLocks/>
            </p:cNvSpPr>
            <p:nvPr/>
          </p:nvSpPr>
          <p:spPr>
            <a:xfrm>
              <a:off x="4188679" y="2668283"/>
              <a:ext cx="766642" cy="242721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Logger</a:t>
              </a:r>
            </a:p>
          </p:txBody>
        </p:sp>
        <p:grpSp>
          <p:nvGrpSpPr>
            <p:cNvPr id="5" name="Agrupar 87">
              <a:extLst>
                <a:ext uri="{FF2B5EF4-FFF2-40B4-BE49-F238E27FC236}">
                  <a16:creationId xmlns:a16="http://schemas.microsoft.com/office/drawing/2014/main" id="{76361F23-D6A9-3EC4-5614-1DF777FF51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00660" y="2911004"/>
              <a:ext cx="515712" cy="288000"/>
              <a:chOff x="1900541" y="4077072"/>
              <a:chExt cx="484476" cy="288032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859CA49-E809-CB8F-884B-D94F5AF1EAC8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7FAD4F62-F451-1121-301B-2D8DEE7B8631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9D490D6-6037-D895-4D88-9DDABAA8F153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B9FA97-FEC2-2D7A-88DF-BC7CC3F0774C}"/>
              </a:ext>
            </a:extLst>
          </p:cNvPr>
          <p:cNvGrpSpPr/>
          <p:nvPr/>
        </p:nvGrpSpPr>
        <p:grpSpPr>
          <a:xfrm>
            <a:off x="3505200" y="3034630"/>
            <a:ext cx="766642" cy="530721"/>
            <a:chOff x="4188679" y="2668283"/>
            <a:chExt cx="766642" cy="530721"/>
          </a:xfrm>
        </p:grpSpPr>
        <p:sp>
          <p:nvSpPr>
            <p:cNvPr id="11" name="Marcador de texto 1">
              <a:extLst>
                <a:ext uri="{FF2B5EF4-FFF2-40B4-BE49-F238E27FC236}">
                  <a16:creationId xmlns:a16="http://schemas.microsoft.com/office/drawing/2014/main" id="{749D279E-9D5D-1585-320C-95E9BBC0BB71}"/>
                </a:ext>
              </a:extLst>
            </p:cNvPr>
            <p:cNvSpPr txBox="1">
              <a:spLocks/>
            </p:cNvSpPr>
            <p:nvPr/>
          </p:nvSpPr>
          <p:spPr>
            <a:xfrm>
              <a:off x="4188679" y="2668283"/>
              <a:ext cx="766642" cy="242721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Execute</a:t>
              </a:r>
            </a:p>
          </p:txBody>
        </p:sp>
        <p:grpSp>
          <p:nvGrpSpPr>
            <p:cNvPr id="12" name="Agrupar 87">
              <a:extLst>
                <a:ext uri="{FF2B5EF4-FFF2-40B4-BE49-F238E27FC236}">
                  <a16:creationId xmlns:a16="http://schemas.microsoft.com/office/drawing/2014/main" id="{1B213368-34F3-2AF7-68C3-F453B162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00660" y="2911004"/>
              <a:ext cx="515712" cy="288000"/>
              <a:chOff x="1900541" y="4077072"/>
              <a:chExt cx="484476" cy="288032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7A6EFBCA-FFC0-1765-3B02-59008D553E2B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734AC8A2-E227-85FF-81C0-2E2AF3F7FB05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1F0E454-4428-9C4C-9A65-1FCD872B8783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2C5468B-EBA4-C2D7-60CB-38A98B99B676}"/>
              </a:ext>
            </a:extLst>
          </p:cNvPr>
          <p:cNvGrpSpPr/>
          <p:nvPr/>
        </p:nvGrpSpPr>
        <p:grpSpPr>
          <a:xfrm>
            <a:off x="4800985" y="3034630"/>
            <a:ext cx="766642" cy="530721"/>
            <a:chOff x="4188679" y="2668283"/>
            <a:chExt cx="766642" cy="530721"/>
          </a:xfrm>
        </p:grpSpPr>
        <p:sp>
          <p:nvSpPr>
            <p:cNvPr id="17" name="Marcador de texto 1">
              <a:extLst>
                <a:ext uri="{FF2B5EF4-FFF2-40B4-BE49-F238E27FC236}">
                  <a16:creationId xmlns:a16="http://schemas.microsoft.com/office/drawing/2014/main" id="{1E4414BD-5948-E67B-30C6-437FB8A1E7DD}"/>
                </a:ext>
              </a:extLst>
            </p:cNvPr>
            <p:cNvSpPr txBox="1">
              <a:spLocks/>
            </p:cNvSpPr>
            <p:nvPr/>
          </p:nvSpPr>
          <p:spPr>
            <a:xfrm>
              <a:off x="4188679" y="2668283"/>
              <a:ext cx="766642" cy="242721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Reflect</a:t>
              </a:r>
            </a:p>
          </p:txBody>
        </p:sp>
        <p:grpSp>
          <p:nvGrpSpPr>
            <p:cNvPr id="18" name="Agrupar 87">
              <a:extLst>
                <a:ext uri="{FF2B5EF4-FFF2-40B4-BE49-F238E27FC236}">
                  <a16:creationId xmlns:a16="http://schemas.microsoft.com/office/drawing/2014/main" id="{E504F60C-8B9B-0FD5-82EE-F04CFB3958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00660" y="2911004"/>
              <a:ext cx="515712" cy="288000"/>
              <a:chOff x="1900541" y="4077072"/>
              <a:chExt cx="484476" cy="288032"/>
            </a:xfrm>
          </p:grpSpPr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C0FB39E-B259-DFF4-E5A4-545A4FC4C7A5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D4B66731-BFA5-11D3-1FEC-C573B25ABCCE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D9A9B3F-8649-599E-F60E-439B6F197E90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68AD213-1FA4-9EAA-C4D6-E1C721CAE2C4}"/>
              </a:ext>
            </a:extLst>
          </p:cNvPr>
          <p:cNvGrpSpPr/>
          <p:nvPr/>
        </p:nvGrpSpPr>
        <p:grpSpPr>
          <a:xfrm>
            <a:off x="4800985" y="2114550"/>
            <a:ext cx="766642" cy="530721"/>
            <a:chOff x="4188679" y="2668283"/>
            <a:chExt cx="766642" cy="530721"/>
          </a:xfrm>
        </p:grpSpPr>
        <p:sp>
          <p:nvSpPr>
            <p:cNvPr id="23" name="Marcador de texto 1">
              <a:extLst>
                <a:ext uri="{FF2B5EF4-FFF2-40B4-BE49-F238E27FC236}">
                  <a16:creationId xmlns:a16="http://schemas.microsoft.com/office/drawing/2014/main" id="{87A994E1-B126-53BC-7BF9-19F3EB6C7742}"/>
                </a:ext>
              </a:extLst>
            </p:cNvPr>
            <p:cNvSpPr txBox="1">
              <a:spLocks/>
            </p:cNvSpPr>
            <p:nvPr/>
          </p:nvSpPr>
          <p:spPr>
            <a:xfrm>
              <a:off x="4188679" y="2668283"/>
              <a:ext cx="766642" cy="242721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Port</a:t>
              </a:r>
            </a:p>
          </p:txBody>
        </p:sp>
        <p:grpSp>
          <p:nvGrpSpPr>
            <p:cNvPr id="24" name="Agrupar 87">
              <a:extLst>
                <a:ext uri="{FF2B5EF4-FFF2-40B4-BE49-F238E27FC236}">
                  <a16:creationId xmlns:a16="http://schemas.microsoft.com/office/drawing/2014/main" id="{87C6BBB2-D7AD-AEE3-4994-530F4EA1F3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00660" y="2911004"/>
              <a:ext cx="515712" cy="288000"/>
              <a:chOff x="1900541" y="4077072"/>
              <a:chExt cx="484476" cy="288032"/>
            </a:xfrm>
          </p:grpSpPr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85285C50-5DAA-992F-6F2A-656745240E27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40FF27B2-86DF-E0D8-211C-98A647E762B4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F9AA6EAC-BA27-7F85-F891-018A273D7353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8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233281" y="845346"/>
            <a:ext cx="2677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Notificación</a:t>
            </a:r>
          </a:p>
        </p:txBody>
      </p:sp>
      <p:sp>
        <p:nvSpPr>
          <p:cNvPr id="99" name="Rectángulo: esquinas redondeadas 1079">
            <a:extLst>
              <a:ext uri="{FF2B5EF4-FFF2-40B4-BE49-F238E27FC236}">
                <a16:creationId xmlns:a16="http://schemas.microsoft.com/office/drawing/2014/main" id="{32341CEB-BF71-8FB1-15F5-1A595FF56065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6D113AD5-D808-E177-3915-960CDDB9799A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A0D50900-2DCF-8028-3081-3F08BD91BBB4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08" name="Elipse 107">
                <a:extLst>
                  <a:ext uri="{FF2B5EF4-FFF2-40B4-BE49-F238E27FC236}">
                    <a16:creationId xmlns:a16="http://schemas.microsoft.com/office/drawing/2014/main" id="{F1BA95C6-E234-54B5-F597-4F73F627528C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Cuerda 108">
                <a:extLst>
                  <a:ext uri="{FF2B5EF4-FFF2-40B4-BE49-F238E27FC236}">
                    <a16:creationId xmlns:a16="http://schemas.microsoft.com/office/drawing/2014/main" id="{DE7E84DD-EB0C-F795-19FC-965A9EDA5E9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02" name="Grupo 101">
              <a:extLst>
                <a:ext uri="{FF2B5EF4-FFF2-40B4-BE49-F238E27FC236}">
                  <a16:creationId xmlns:a16="http://schemas.microsoft.com/office/drawing/2014/main" id="{61623126-F62A-14D8-312F-CFB52366D33B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A19F9080-9F15-6184-E590-479B51672EF9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Cuerda 106">
                <a:extLst>
                  <a:ext uri="{FF2B5EF4-FFF2-40B4-BE49-F238E27FC236}">
                    <a16:creationId xmlns:a16="http://schemas.microsoft.com/office/drawing/2014/main" id="{9A1D82C0-94D3-CA77-3E51-B162041EC2B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0ED3ADF5-1E62-D207-E3C5-B0C6EAC63606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104" name="Elipse 103">
                <a:extLst>
                  <a:ext uri="{FF2B5EF4-FFF2-40B4-BE49-F238E27FC236}">
                    <a16:creationId xmlns:a16="http://schemas.microsoft.com/office/drawing/2014/main" id="{8008CE3A-99D6-2142-F424-040072E30D53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Cuerda 104">
                <a:extLst>
                  <a:ext uri="{FF2B5EF4-FFF2-40B4-BE49-F238E27FC236}">
                    <a16:creationId xmlns:a16="http://schemas.microsoft.com/office/drawing/2014/main" id="{2D2E7A5B-402A-5DEA-8E31-1A59DD702CA2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CCEF3662-BD48-1E51-A544-68B7D1CB4630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75FEE420-F223-C39F-5296-F0AB77658BEF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366097D9-1C87-D36F-57F0-EB7197383390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Cuerda 118">
                <a:extLst>
                  <a:ext uri="{FF2B5EF4-FFF2-40B4-BE49-F238E27FC236}">
                    <a16:creationId xmlns:a16="http://schemas.microsoft.com/office/drawing/2014/main" id="{EC4F3DBC-CF61-3B0E-D891-DCE82F986720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CD76182A-66C3-22B9-422B-FBF297ECBC12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116" name="Elipse 115">
                <a:extLst>
                  <a:ext uri="{FF2B5EF4-FFF2-40B4-BE49-F238E27FC236}">
                    <a16:creationId xmlns:a16="http://schemas.microsoft.com/office/drawing/2014/main" id="{4F4DD101-0DEB-7ED7-1DDA-60F8EC44D8C2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Cuerda 116">
                <a:extLst>
                  <a:ext uri="{FF2B5EF4-FFF2-40B4-BE49-F238E27FC236}">
                    <a16:creationId xmlns:a16="http://schemas.microsoft.com/office/drawing/2014/main" id="{7CF2D0D1-AAA7-E394-4E0D-1E06AFB35A6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336FFF16-F4E8-809A-8D88-472A9AFA6ADA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10CD9BE4-EA25-BC52-727B-CF85B7651D8F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Cuerda 114">
                <a:extLst>
                  <a:ext uri="{FF2B5EF4-FFF2-40B4-BE49-F238E27FC236}">
                    <a16:creationId xmlns:a16="http://schemas.microsoft.com/office/drawing/2014/main" id="{3EEFA9D1-9507-0A78-2B88-E36D9748F364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120" name="Marcador de texto 1">
            <a:extLst>
              <a:ext uri="{FF2B5EF4-FFF2-40B4-BE49-F238E27FC236}">
                <a16:creationId xmlns:a16="http://schemas.microsoft.com/office/drawing/2014/main" id="{51B922B1-DFB6-6F7F-6339-B1DDFEA79B68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Observables</a:t>
            </a:r>
          </a:p>
        </p:txBody>
      </p:sp>
      <p:sp>
        <p:nvSpPr>
          <p:cNvPr id="121" name="Marcador de texto 1">
            <a:extLst>
              <a:ext uri="{FF2B5EF4-FFF2-40B4-BE49-F238E27FC236}">
                <a16:creationId xmlns:a16="http://schemas.microsoft.com/office/drawing/2014/main" id="{0D6126AB-EC1F-9CE9-282E-AF14BDFFF32A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Observers</a:t>
            </a:r>
          </a:p>
        </p:txBody>
      </p:sp>
      <p:sp>
        <p:nvSpPr>
          <p:cNvPr id="122" name="Marcador de texto 1">
            <a:extLst>
              <a:ext uri="{FF2B5EF4-FFF2-40B4-BE49-F238E27FC236}">
                <a16:creationId xmlns:a16="http://schemas.microsoft.com/office/drawing/2014/main" id="{0C033710-13D6-1B0A-B52B-B4CFD6000E2E}"/>
              </a:ext>
            </a:extLst>
          </p:cNvPr>
          <p:cNvSpPr txBox="1">
            <a:spLocks/>
          </p:cNvSpPr>
          <p:nvPr/>
        </p:nvSpPr>
        <p:spPr>
          <a:xfrm>
            <a:off x="4188679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Inspector</a:t>
            </a:r>
          </a:p>
        </p:txBody>
      </p:sp>
      <p:grpSp>
        <p:nvGrpSpPr>
          <p:cNvPr id="123" name="Agrupar 87">
            <a:extLst>
              <a:ext uri="{FF2B5EF4-FFF2-40B4-BE49-F238E27FC236}">
                <a16:creationId xmlns:a16="http://schemas.microsoft.com/office/drawing/2014/main" id="{D8A114DD-9E6D-B0C3-15AA-FBE04092B51B}"/>
              </a:ext>
            </a:extLst>
          </p:cNvPr>
          <p:cNvGrpSpPr>
            <a:grpSpLocks noChangeAspect="1"/>
          </p:cNvGrpSpPr>
          <p:nvPr/>
        </p:nvGrpSpPr>
        <p:grpSpPr>
          <a:xfrm>
            <a:off x="4300660" y="2911004"/>
            <a:ext cx="515712" cy="288000"/>
            <a:chOff x="1900541" y="4077072"/>
            <a:chExt cx="484476" cy="288032"/>
          </a:xfrm>
        </p:grpSpPr>
        <p:sp>
          <p:nvSpPr>
            <p:cNvPr id="124" name="Rectángulo 123">
              <a:extLst>
                <a:ext uri="{FF2B5EF4-FFF2-40B4-BE49-F238E27FC236}">
                  <a16:creationId xmlns:a16="http://schemas.microsoft.com/office/drawing/2014/main" id="{1C2547C9-3D68-868B-9214-1EB25BEB73C9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ángulo 124">
              <a:extLst>
                <a:ext uri="{FF2B5EF4-FFF2-40B4-BE49-F238E27FC236}">
                  <a16:creationId xmlns:a16="http://schemas.microsoft.com/office/drawing/2014/main" id="{FE2F4050-2365-9FFB-5370-E0E34F9C0889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Rectángulo 125">
              <a:extLst>
                <a:ext uri="{FF2B5EF4-FFF2-40B4-BE49-F238E27FC236}">
                  <a16:creationId xmlns:a16="http://schemas.microsoft.com/office/drawing/2014/main" id="{69FE0062-E6CB-D11B-CDE0-FDDF65F6C66F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7" name="Conector curvado 179">
            <a:extLst>
              <a:ext uri="{FF2B5EF4-FFF2-40B4-BE49-F238E27FC236}">
                <a16:creationId xmlns:a16="http://schemas.microsoft.com/office/drawing/2014/main" id="{BD17E386-5A84-8DF3-5680-71659A76B797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5B6619FE-7256-45EE-DA16-317D7E642245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129" name="Arco 128">
              <a:extLst>
                <a:ext uri="{FF2B5EF4-FFF2-40B4-BE49-F238E27FC236}">
                  <a16:creationId xmlns:a16="http://schemas.microsoft.com/office/drawing/2014/main" id="{A4728873-A697-206A-4DFC-98C04FEE2D6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0" name="Elipse 129">
              <a:extLst>
                <a:ext uri="{FF2B5EF4-FFF2-40B4-BE49-F238E27FC236}">
                  <a16:creationId xmlns:a16="http://schemas.microsoft.com/office/drawing/2014/main" id="{C64A0D6C-0A73-C214-C518-B967613439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131" name="Conector curvado 179">
            <a:extLst>
              <a:ext uri="{FF2B5EF4-FFF2-40B4-BE49-F238E27FC236}">
                <a16:creationId xmlns:a16="http://schemas.microsoft.com/office/drawing/2014/main" id="{5479AE55-786F-AFCB-B68E-C5E9FA6BFBB2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9F29A17C-65F0-7979-3ABF-B3589F3DD4A3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133" name="Arco 132">
              <a:extLst>
                <a:ext uri="{FF2B5EF4-FFF2-40B4-BE49-F238E27FC236}">
                  <a16:creationId xmlns:a16="http://schemas.microsoft.com/office/drawing/2014/main" id="{D264113B-112C-92D9-A3F0-C05B0540BAF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4" name="Elipse 133">
              <a:extLst>
                <a:ext uri="{FF2B5EF4-FFF2-40B4-BE49-F238E27FC236}">
                  <a16:creationId xmlns:a16="http://schemas.microsoft.com/office/drawing/2014/main" id="{40936043-899D-89D2-0F07-883FF2A3D01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C9AABC28-16BC-1A6D-DED7-07F0F4B9C7E8}"/>
              </a:ext>
            </a:extLst>
          </p:cNvPr>
          <p:cNvSpPr txBox="1"/>
          <p:nvPr/>
        </p:nvSpPr>
        <p:spPr>
          <a:xfrm>
            <a:off x="3459094" y="3159080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track (o)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872D4D8D-6880-C537-F0F8-7F477DCAA466}"/>
              </a:ext>
            </a:extLst>
          </p:cNvPr>
          <p:cNvSpPr txBox="1"/>
          <p:nvPr/>
        </p:nvSpPr>
        <p:spPr>
          <a:xfrm>
            <a:off x="5045144" y="2756587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bind (this)</a:t>
            </a:r>
          </a:p>
        </p:txBody>
      </p:sp>
      <p:cxnSp>
        <p:nvCxnSpPr>
          <p:cNvPr id="137" name="Conector curvado 179">
            <a:extLst>
              <a:ext uri="{FF2B5EF4-FFF2-40B4-BE49-F238E27FC236}">
                <a16:creationId xmlns:a16="http://schemas.microsoft.com/office/drawing/2014/main" id="{A238C0A4-E3B4-653F-EA89-4D121A1D64F4}"/>
              </a:ext>
            </a:extLst>
          </p:cNvPr>
          <p:cNvCxnSpPr>
            <a:cxnSpLocks/>
            <a:stCxn id="135" idx="2"/>
          </p:cNvCxnSpPr>
          <p:nvPr/>
        </p:nvCxnSpPr>
        <p:spPr>
          <a:xfrm rot="16200000" flipH="1">
            <a:off x="4231298" y="3034068"/>
            <a:ext cx="568828" cy="1249740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C06013AE-3F52-30D9-763E-95F4977F0DC9}"/>
              </a:ext>
            </a:extLst>
          </p:cNvPr>
          <p:cNvSpPr txBox="1"/>
          <p:nvPr/>
        </p:nvSpPr>
        <p:spPr>
          <a:xfrm>
            <a:off x="3909069" y="3970386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fire (ctx)</a:t>
            </a:r>
          </a:p>
        </p:txBody>
      </p:sp>
    </p:spTree>
    <p:extLst>
      <p:ext uri="{BB962C8B-B14F-4D97-AF65-F5344CB8AC3E}">
        <p14:creationId xmlns:p14="http://schemas.microsoft.com/office/powerpoint/2010/main" val="14007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77003" y="845346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Enlaces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7AF09173-DAC5-B0BC-264E-610F5444AD9E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DA14890-0EC0-801D-73B6-844087E573DF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56E0DD72-6E48-4ED3-7093-381BE95281F8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D8ECA6D9-44BA-5A16-5172-D32269AA3AEB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DE417D58-CB91-E73B-D185-DA8D02283A7B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DC618F1-9D94-255E-FAD5-F1AE3E7053F3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3ECCC48F-821B-034E-2C52-8016B71BA5E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9CF776FE-D1A3-11DF-2C9D-3FD0EAD6776D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D19FEA9-D58A-AE98-676E-C715D8D90BED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2C6F2506-EE68-5BF2-74E8-675FC11A960E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39226949-B2C1-9E53-FF92-0B1FED743DE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2D05EDC-82CB-7108-D66F-B90FC6C720AF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61D123D9-161C-7735-59E0-B996BAA650D6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397682E8-0107-A2BA-F30F-B61F431D754C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693B38A4-838B-EBF4-2D71-63D650ABB8BE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49C47AD-D9FD-91CD-D881-795DACC3DFF0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5D7CD6E8-ABDF-F8F4-73E9-4ECBA5507DE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67639357-4802-C841-7E54-9FBA7A0C5DA6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33CC26A0-3EE0-0715-3400-DA13C46A1A1F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DCE7EA5D-01C1-097A-9C52-C3339255BE8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4CA73871-0A59-EA9E-C572-A31B1D9B2762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27" name="Agrupar 87">
            <a:extLst>
              <a:ext uri="{FF2B5EF4-FFF2-40B4-BE49-F238E27FC236}">
                <a16:creationId xmlns:a16="http://schemas.microsoft.com/office/drawing/2014/main" id="{6BA44068-65CC-75A9-8692-8BCC96A76D73}"/>
              </a:ext>
            </a:extLst>
          </p:cNvPr>
          <p:cNvGrpSpPr>
            <a:grpSpLocks noChangeAspect="1"/>
          </p:cNvGrpSpPr>
          <p:nvPr/>
        </p:nvGrpSpPr>
        <p:grpSpPr>
          <a:xfrm>
            <a:off x="4300660" y="2911004"/>
            <a:ext cx="515712" cy="288000"/>
            <a:chOff x="1900541" y="4077072"/>
            <a:chExt cx="484476" cy="288032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92176CDF-C036-5289-4B17-DB1D54B6E1BA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8BCBD418-2265-8AE8-3608-4CB15DB061D4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7760602-EED7-46A9-DDD4-D070F0ADE26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Conector curvado 179">
            <a:extLst>
              <a:ext uri="{FF2B5EF4-FFF2-40B4-BE49-F238E27FC236}">
                <a16:creationId xmlns:a16="http://schemas.microsoft.com/office/drawing/2014/main" id="{C4E38B60-6B2E-46C8-20C1-7EAAD9BF37EE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2C2CDB7-9F31-43EB-D3AB-6606315FEE11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4EAE886C-5D36-0EC0-AEA3-23687F9DDA4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2FBDBB1A-1DC7-6B04-FEA2-0DFB9450B79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5" name="Conector curvado 179">
            <a:extLst>
              <a:ext uri="{FF2B5EF4-FFF2-40B4-BE49-F238E27FC236}">
                <a16:creationId xmlns:a16="http://schemas.microsoft.com/office/drawing/2014/main" id="{1A806375-759C-FE5A-DD67-825147B36038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o 35">
            <a:extLst>
              <a:ext uri="{FF2B5EF4-FFF2-40B4-BE49-F238E27FC236}">
                <a16:creationId xmlns:a16="http://schemas.microsoft.com/office/drawing/2014/main" id="{14A6EBE3-D486-8970-A1A5-E8515DE18559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E8D824CC-3B96-76DC-1E55-1E14D88A49B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4D8BED6-24CB-B995-A7D4-F427E07D909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9" name="Marcador de texto 1">
            <a:extLst>
              <a:ext uri="{FF2B5EF4-FFF2-40B4-BE49-F238E27FC236}">
                <a16:creationId xmlns:a16="http://schemas.microsoft.com/office/drawing/2014/main" id="{FF6B215A-4980-9E68-7AF4-D9A656C209FB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40" name="Marcador de texto 1">
            <a:extLst>
              <a:ext uri="{FF2B5EF4-FFF2-40B4-BE49-F238E27FC236}">
                <a16:creationId xmlns:a16="http://schemas.microsoft.com/office/drawing/2014/main" id="{8241CCD1-1DF4-38C0-08C6-CA0F4BB14BAC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41" name="Marcador de texto 1">
            <a:extLst>
              <a:ext uri="{FF2B5EF4-FFF2-40B4-BE49-F238E27FC236}">
                <a16:creationId xmlns:a16="http://schemas.microsoft.com/office/drawing/2014/main" id="{AB91CF0C-4A49-7738-2185-BAC929B7CA8A}"/>
              </a:ext>
            </a:extLst>
          </p:cNvPr>
          <p:cNvSpPr txBox="1">
            <a:spLocks/>
          </p:cNvSpPr>
          <p:nvPr/>
        </p:nvSpPr>
        <p:spPr>
          <a:xfrm>
            <a:off x="4188679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Bindings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7F395AE-8976-92C7-A194-4BC65303EFB4}"/>
              </a:ext>
            </a:extLst>
          </p:cNvPr>
          <p:cNvSpPr txBox="1"/>
          <p:nvPr/>
        </p:nvSpPr>
        <p:spPr>
          <a:xfrm>
            <a:off x="3459094" y="3159080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track (m)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1215F05-8535-02FF-C419-B7A5A57795A7}"/>
              </a:ext>
            </a:extLst>
          </p:cNvPr>
          <p:cNvSpPr txBox="1"/>
          <p:nvPr/>
        </p:nvSpPr>
        <p:spPr>
          <a:xfrm>
            <a:off x="5045144" y="2756587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bind (this)</a:t>
            </a:r>
          </a:p>
        </p:txBody>
      </p:sp>
      <p:cxnSp>
        <p:nvCxnSpPr>
          <p:cNvPr id="44" name="Conector curvado 179">
            <a:extLst>
              <a:ext uri="{FF2B5EF4-FFF2-40B4-BE49-F238E27FC236}">
                <a16:creationId xmlns:a16="http://schemas.microsoft.com/office/drawing/2014/main" id="{49F1B2E5-143B-7519-DAF7-076D8021874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231298" y="3034068"/>
            <a:ext cx="568828" cy="1249740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D3FE2BA-9C2A-D586-D7C9-8AE1EC643286}"/>
              </a:ext>
            </a:extLst>
          </p:cNvPr>
          <p:cNvSpPr txBox="1"/>
          <p:nvPr/>
        </p:nvSpPr>
        <p:spPr>
          <a:xfrm>
            <a:off x="3909069" y="3970386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fire (ctx)</a:t>
            </a:r>
          </a:p>
        </p:txBody>
      </p:sp>
    </p:spTree>
    <p:extLst>
      <p:ext uri="{BB962C8B-B14F-4D97-AF65-F5344CB8AC3E}">
        <p14:creationId xmlns:p14="http://schemas.microsoft.com/office/powerpoint/2010/main" val="381046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67385" y="845346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Señales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0792CD08-591B-07FD-B68A-B52D0D923518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562A721-A057-3062-4510-1BA245474231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7C9EC72-23C0-9B63-6014-C873EE7C3CAA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077B7B0-51AE-2F97-AE16-84CE34AFC21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1CCBF1D2-E651-7A5E-CAD6-2E5CBBCA682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7B40EC-0FEE-FAED-FF35-F1D9C3D39AF1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F053344-D4EF-8E42-51B5-BD56E2628228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7AFB57EC-6006-6CC1-E585-1D57B9D6BFA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60D95D7-C167-094B-4255-01BF1C76C4BD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D0101412-7C8E-ECA1-4FDC-3BEB10369A8B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E02D97C4-811B-4254-ACF6-FBD645A12059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52920BE-2090-47C0-656A-B4EA6E795D03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EED2723-6EED-207C-1486-83D7E70C9512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391D952E-340F-C9DF-1023-95787EF8499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981653AB-E14E-75DF-B127-F060DE6426FC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B7F401A-E45E-9C26-C02C-2048795ACCCF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C338188D-3B56-D094-5620-5A91D3AB71D7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D635E5CE-93D7-A4FB-1A9A-FC1A374D3636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A5CB070F-9FB8-0DD4-8139-A1491210FF7D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68E68E2C-478D-053E-39D0-5D75160CFAEC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E9D04B3A-1F84-324B-56BD-559FA06783B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4" name="Marcador de texto 1">
            <a:extLst>
              <a:ext uri="{FF2B5EF4-FFF2-40B4-BE49-F238E27FC236}">
                <a16:creationId xmlns:a16="http://schemas.microsoft.com/office/drawing/2014/main" id="{D8AA1795-54C0-7E52-0AA5-875FE46B9BF1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>
                <a:solidFill>
                  <a:schemeClr val="bg1"/>
                </a:solidFill>
              </a:rPr>
              <a:t>Signals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8F243116-4C2B-CDB1-29C6-63EB9AB52205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>
                <a:solidFill>
                  <a:schemeClr val="bg1"/>
                </a:solidFill>
              </a:rPr>
              <a:t>Watchers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BA4ED694-8484-C371-6D56-4E63C121254A}"/>
              </a:ext>
            </a:extLst>
          </p:cNvPr>
          <p:cNvSpPr txBox="1">
            <a:spLocks/>
          </p:cNvSpPr>
          <p:nvPr/>
        </p:nvSpPr>
        <p:spPr>
          <a:xfrm>
            <a:off x="4188679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>
                <a:solidFill>
                  <a:schemeClr val="bg1"/>
                </a:solidFill>
              </a:rPr>
              <a:t>Tracker</a:t>
            </a:r>
          </a:p>
        </p:txBody>
      </p:sp>
      <p:grpSp>
        <p:nvGrpSpPr>
          <p:cNvPr id="27" name="Agrupar 87">
            <a:extLst>
              <a:ext uri="{FF2B5EF4-FFF2-40B4-BE49-F238E27FC236}">
                <a16:creationId xmlns:a16="http://schemas.microsoft.com/office/drawing/2014/main" id="{4F810474-C5F7-2ABA-A39C-8E739FF4A863}"/>
              </a:ext>
            </a:extLst>
          </p:cNvPr>
          <p:cNvGrpSpPr>
            <a:grpSpLocks noChangeAspect="1"/>
          </p:cNvGrpSpPr>
          <p:nvPr/>
        </p:nvGrpSpPr>
        <p:grpSpPr>
          <a:xfrm>
            <a:off x="4300660" y="2911004"/>
            <a:ext cx="515712" cy="288000"/>
            <a:chOff x="1900541" y="4077072"/>
            <a:chExt cx="484476" cy="288032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5920952-5A4F-65FE-95EC-9793D5F03B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06B0DA1-E081-8CB2-7172-EEABE1237C04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74AD5E-D96C-E998-36E3-FC66E2BC5863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Conector curvado 179">
            <a:extLst>
              <a:ext uri="{FF2B5EF4-FFF2-40B4-BE49-F238E27FC236}">
                <a16:creationId xmlns:a16="http://schemas.microsoft.com/office/drawing/2014/main" id="{E166F373-253C-9994-11BA-9E4B1D405952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1740171-D0F7-2A43-010A-CADC4E03730A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503722A8-0976-F457-A133-BCFD158B0B1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18C7B7A-C742-88B9-8145-7A7B74E7AD0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5" name="Conector curvado 179">
            <a:extLst>
              <a:ext uri="{FF2B5EF4-FFF2-40B4-BE49-F238E27FC236}">
                <a16:creationId xmlns:a16="http://schemas.microsoft.com/office/drawing/2014/main" id="{4D2971C3-DAD3-A451-A6BB-BE26E72BAE28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E3BF8F6-BCEC-371D-F7C3-97A7675EF466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A3EFAE3A-E4F0-25DF-57F3-CC40E853BDD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E12A54F-6E9E-F80F-46C0-7AC2A62784B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7E091B9-E8F4-22C2-7A71-3DB75BDE2A11}"/>
              </a:ext>
            </a:extLst>
          </p:cNvPr>
          <p:cNvSpPr txBox="1"/>
          <p:nvPr/>
        </p:nvSpPr>
        <p:spPr>
          <a:xfrm>
            <a:off x="3459094" y="3159080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track (s)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A841D2E-23FF-497D-EF22-97E9556F25A4}"/>
              </a:ext>
            </a:extLst>
          </p:cNvPr>
          <p:cNvSpPr txBox="1"/>
          <p:nvPr/>
        </p:nvSpPr>
        <p:spPr>
          <a:xfrm>
            <a:off x="5045144" y="2756587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bind (this)</a:t>
            </a:r>
          </a:p>
        </p:txBody>
      </p:sp>
      <p:cxnSp>
        <p:nvCxnSpPr>
          <p:cNvPr id="41" name="Conector curvado 179">
            <a:extLst>
              <a:ext uri="{FF2B5EF4-FFF2-40B4-BE49-F238E27FC236}">
                <a16:creationId xmlns:a16="http://schemas.microsoft.com/office/drawing/2014/main" id="{B88C0B27-1BC2-83F5-6DDA-67A0CA356BC5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4231298" y="3034068"/>
            <a:ext cx="568828" cy="1249740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0224335-3866-E75E-521D-209E5401BF9B}"/>
              </a:ext>
            </a:extLst>
          </p:cNvPr>
          <p:cNvSpPr txBox="1"/>
          <p:nvPr/>
        </p:nvSpPr>
        <p:spPr>
          <a:xfrm>
            <a:off x="3909069" y="3970386"/>
            <a:ext cx="863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fire (ctx)</a:t>
            </a:r>
          </a:p>
        </p:txBody>
      </p:sp>
      <p:cxnSp>
        <p:nvCxnSpPr>
          <p:cNvPr id="43" name="Conector curvado 179">
            <a:extLst>
              <a:ext uri="{FF2B5EF4-FFF2-40B4-BE49-F238E27FC236}">
                <a16:creationId xmlns:a16="http://schemas.microsoft.com/office/drawing/2014/main" id="{C8757E20-27F0-6E29-EDF1-548A5042B4C5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4391461" y="1671155"/>
            <a:ext cx="603040" cy="1567823"/>
          </a:xfrm>
          <a:prstGeom prst="curvedConnector2">
            <a:avLst/>
          </a:prstGeom>
          <a:ln w="9525" cmpd="sng">
            <a:solidFill>
              <a:schemeClr val="bg1"/>
            </a:solidFill>
            <a:prstDash val="sysDot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18DA7DA-67F8-0B98-132D-A8148378D0DA}"/>
              </a:ext>
            </a:extLst>
          </p:cNvPr>
          <p:cNvSpPr txBox="1"/>
          <p:nvPr/>
        </p:nvSpPr>
        <p:spPr>
          <a:xfrm>
            <a:off x="4450575" y="1947006"/>
            <a:ext cx="5945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get ()</a:t>
            </a:r>
          </a:p>
        </p:txBody>
      </p:sp>
    </p:spTree>
    <p:extLst>
      <p:ext uri="{BB962C8B-B14F-4D97-AF65-F5344CB8AC3E}">
        <p14:creationId xmlns:p14="http://schemas.microsoft.com/office/powerpoint/2010/main" val="349877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61775" y="845346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Canales</a:t>
            </a:r>
          </a:p>
        </p:txBody>
      </p:sp>
      <p:sp>
        <p:nvSpPr>
          <p:cNvPr id="2" name="Rectángulo: esquinas redondeadas 1079">
            <a:extLst>
              <a:ext uri="{FF2B5EF4-FFF2-40B4-BE49-F238E27FC236}">
                <a16:creationId xmlns:a16="http://schemas.microsoft.com/office/drawing/2014/main" id="{55C8F936-AF01-8DAB-90F0-AE2424FCD365}"/>
              </a:ext>
            </a:extLst>
          </p:cNvPr>
          <p:cNvSpPr/>
          <p:nvPr/>
        </p:nvSpPr>
        <p:spPr>
          <a:xfrm>
            <a:off x="2647950" y="2266950"/>
            <a:ext cx="3848100" cy="1580643"/>
          </a:xfrm>
          <a:prstGeom prst="roundRect">
            <a:avLst>
              <a:gd name="adj" fmla="val 3339"/>
            </a:avLst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03A015E-F663-043E-727D-1A700DE9E7EB}"/>
              </a:ext>
            </a:extLst>
          </p:cNvPr>
          <p:cNvGrpSpPr/>
          <p:nvPr/>
        </p:nvGrpSpPr>
        <p:grpSpPr>
          <a:xfrm>
            <a:off x="3048000" y="2109374"/>
            <a:ext cx="668615" cy="315151"/>
            <a:chOff x="1123069" y="2825902"/>
            <a:chExt cx="668615" cy="315151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99791B9-3D0D-724F-9C07-543BF454A282}"/>
                </a:ext>
              </a:extLst>
            </p:cNvPr>
            <p:cNvGrpSpPr/>
            <p:nvPr/>
          </p:nvGrpSpPr>
          <p:grpSpPr>
            <a:xfrm>
              <a:off x="1483963" y="2825902"/>
              <a:ext cx="307721" cy="315151"/>
              <a:chOff x="1864953" y="2501573"/>
              <a:chExt cx="307721" cy="31515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F66E4904-5F95-FB25-8117-7426C8D7361B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Cuerda 12">
                <a:extLst>
                  <a:ext uri="{FF2B5EF4-FFF2-40B4-BE49-F238E27FC236}">
                    <a16:creationId xmlns:a16="http://schemas.microsoft.com/office/drawing/2014/main" id="{B3DAA7DF-86E0-E733-1220-55D9A049DA9B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9B98EB5-D4B7-2DA4-4996-990F5EBBE04A}"/>
                </a:ext>
              </a:extLst>
            </p:cNvPr>
            <p:cNvGrpSpPr/>
            <p:nvPr/>
          </p:nvGrpSpPr>
          <p:grpSpPr>
            <a:xfrm>
              <a:off x="1304903" y="2825902"/>
              <a:ext cx="307721" cy="315151"/>
              <a:chOff x="1864953" y="2501573"/>
              <a:chExt cx="307721" cy="315151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69B73818-C1C7-C507-8B9C-B3CE1E1F883A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Cuerda 10">
                <a:extLst>
                  <a:ext uri="{FF2B5EF4-FFF2-40B4-BE49-F238E27FC236}">
                    <a16:creationId xmlns:a16="http://schemas.microsoft.com/office/drawing/2014/main" id="{BCB91209-18E4-2D89-AADB-FD1FED74EF8B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3FD8C73-A9C1-68A6-9DB6-B868B8F7BE79}"/>
                </a:ext>
              </a:extLst>
            </p:cNvPr>
            <p:cNvGrpSpPr/>
            <p:nvPr/>
          </p:nvGrpSpPr>
          <p:grpSpPr>
            <a:xfrm>
              <a:off x="1123069" y="2825902"/>
              <a:ext cx="307721" cy="315151"/>
              <a:chOff x="1864953" y="2501573"/>
              <a:chExt cx="307721" cy="31515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ACECBEBD-42FB-7C44-FB0E-6DCBE8B5F78C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erda 8">
                <a:extLst>
                  <a:ext uri="{FF2B5EF4-FFF2-40B4-BE49-F238E27FC236}">
                    <a16:creationId xmlns:a16="http://schemas.microsoft.com/office/drawing/2014/main" id="{1358AC27-55A6-1278-F63B-9752379021AB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94790E0-7151-B4CA-59A6-1463F97A10B6}"/>
              </a:ext>
            </a:extLst>
          </p:cNvPr>
          <p:cNvGrpSpPr/>
          <p:nvPr/>
        </p:nvGrpSpPr>
        <p:grpSpPr>
          <a:xfrm>
            <a:off x="5410200" y="3700259"/>
            <a:ext cx="668615" cy="315151"/>
            <a:chOff x="1600200" y="1087880"/>
            <a:chExt cx="668615" cy="315151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4528B1F-3DBD-CBD4-7ED6-82F904CBABB6}"/>
                </a:ext>
              </a:extLst>
            </p:cNvPr>
            <p:cNvGrpSpPr/>
            <p:nvPr/>
          </p:nvGrpSpPr>
          <p:grpSpPr>
            <a:xfrm>
              <a:off x="1961094" y="1087880"/>
              <a:ext cx="307721" cy="315151"/>
              <a:chOff x="1864953" y="2501573"/>
              <a:chExt cx="307721" cy="3151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F4E85703-7DE5-1DDD-C2C7-54F723B5E39F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Cuerda 22">
                <a:extLst>
                  <a:ext uri="{FF2B5EF4-FFF2-40B4-BE49-F238E27FC236}">
                    <a16:creationId xmlns:a16="http://schemas.microsoft.com/office/drawing/2014/main" id="{F0EFFDB3-7DAB-1ABF-CFA6-1826F863F491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C2FCAC1-3A3D-8737-5A0B-A7D8F81E77B8}"/>
                </a:ext>
              </a:extLst>
            </p:cNvPr>
            <p:cNvGrpSpPr/>
            <p:nvPr/>
          </p:nvGrpSpPr>
          <p:grpSpPr>
            <a:xfrm>
              <a:off x="1782034" y="1087880"/>
              <a:ext cx="307721" cy="315151"/>
              <a:chOff x="1864953" y="2501573"/>
              <a:chExt cx="307721" cy="3151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B5E8D2F1-316F-3B43-90A3-EA01767D3BD9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Cuerda 20">
                <a:extLst>
                  <a:ext uri="{FF2B5EF4-FFF2-40B4-BE49-F238E27FC236}">
                    <a16:creationId xmlns:a16="http://schemas.microsoft.com/office/drawing/2014/main" id="{2338E2B6-2660-4FC7-E54B-DE9C13EF2BA8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F4EEFE4-32B6-86FA-96C1-85430B88E350}"/>
                </a:ext>
              </a:extLst>
            </p:cNvPr>
            <p:cNvGrpSpPr/>
            <p:nvPr/>
          </p:nvGrpSpPr>
          <p:grpSpPr>
            <a:xfrm>
              <a:off x="1600200" y="1087880"/>
              <a:ext cx="307721" cy="315151"/>
              <a:chOff x="1864953" y="2501573"/>
              <a:chExt cx="307721" cy="31515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885F2064-EF0B-AE45-96F7-818FD9F62FF4}"/>
                  </a:ext>
                </a:extLst>
              </p:cNvPr>
              <p:cNvSpPr/>
              <p:nvPr/>
            </p:nvSpPr>
            <p:spPr>
              <a:xfrm>
                <a:off x="1864953" y="2501573"/>
                <a:ext cx="307721" cy="3085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Cuerda 18">
                <a:extLst>
                  <a:ext uri="{FF2B5EF4-FFF2-40B4-BE49-F238E27FC236}">
                    <a16:creationId xmlns:a16="http://schemas.microsoft.com/office/drawing/2014/main" id="{146564F2-211C-2D3C-377A-E9331524278E}"/>
                  </a:ext>
                </a:extLst>
              </p:cNvPr>
              <p:cNvSpPr/>
              <p:nvPr/>
            </p:nvSpPr>
            <p:spPr>
              <a:xfrm>
                <a:off x="1864953" y="2508141"/>
                <a:ext cx="307721" cy="308583"/>
              </a:xfrm>
              <a:prstGeom prst="chord">
                <a:avLst>
                  <a:gd name="adj1" fmla="val 11524433"/>
                  <a:gd name="adj2" fmla="val 20895034"/>
                </a:avLst>
              </a:prstGeom>
              <a:solidFill>
                <a:srgbClr val="529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4" name="Marcador de texto 1">
            <a:extLst>
              <a:ext uri="{FF2B5EF4-FFF2-40B4-BE49-F238E27FC236}">
                <a16:creationId xmlns:a16="http://schemas.microsoft.com/office/drawing/2014/main" id="{12E612D1-74F4-1BF9-EAB2-ED042CA4CE22}"/>
              </a:ext>
            </a:extLst>
          </p:cNvPr>
          <p:cNvSpPr txBox="1">
            <a:spLocks/>
          </p:cNvSpPr>
          <p:nvPr/>
        </p:nvSpPr>
        <p:spPr>
          <a:xfrm>
            <a:off x="2708021" y="1835015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Producers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6EA83E00-95EB-7BE2-AE8B-176863E8F5EE}"/>
              </a:ext>
            </a:extLst>
          </p:cNvPr>
          <p:cNvSpPr txBox="1">
            <a:spLocks/>
          </p:cNvSpPr>
          <p:nvPr/>
        </p:nvSpPr>
        <p:spPr>
          <a:xfrm>
            <a:off x="5105400" y="4160377"/>
            <a:ext cx="1295400" cy="195413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200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:a16="http://schemas.microsoft.com/office/drawing/2014/main" id="{F3A0F3B5-9CC5-FCA6-E9EC-BCB503DC0FFD}"/>
              </a:ext>
            </a:extLst>
          </p:cNvPr>
          <p:cNvSpPr txBox="1">
            <a:spLocks/>
          </p:cNvSpPr>
          <p:nvPr/>
        </p:nvSpPr>
        <p:spPr>
          <a:xfrm>
            <a:off x="4188679" y="2668283"/>
            <a:ext cx="766642" cy="242721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1100" dirty="0">
                <a:solidFill>
                  <a:schemeClr val="bg1"/>
                </a:solidFill>
              </a:rPr>
              <a:t>Channel</a:t>
            </a:r>
          </a:p>
        </p:txBody>
      </p:sp>
      <p:cxnSp>
        <p:nvCxnSpPr>
          <p:cNvPr id="31" name="Conector curvado 179">
            <a:extLst>
              <a:ext uri="{FF2B5EF4-FFF2-40B4-BE49-F238E27FC236}">
                <a16:creationId xmlns:a16="http://schemas.microsoft.com/office/drawing/2014/main" id="{39D924F0-6585-0E9D-7E4D-2F6E937DF297}"/>
              </a:ext>
            </a:extLst>
          </p:cNvPr>
          <p:cNvCxnSpPr>
            <a:cxnSpLocks/>
          </p:cNvCxnSpPr>
          <p:nvPr/>
        </p:nvCxnSpPr>
        <p:spPr>
          <a:xfrm>
            <a:off x="3345313" y="2526970"/>
            <a:ext cx="917171" cy="522046"/>
          </a:xfrm>
          <a:prstGeom prst="bentConnector3">
            <a:avLst>
              <a:gd name="adj1" fmla="val 570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30F95B2-0DA8-1390-DB30-99C938130EFC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3746842" y="2983124"/>
            <a:ext cx="144000" cy="144000"/>
            <a:chOff x="4759794" y="6193507"/>
            <a:chExt cx="144000" cy="144000"/>
          </a:xfrm>
        </p:grpSpPr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85318D90-5C70-AD75-ACEB-EF0BA45371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03A13352-8B96-AE41-D080-559F9E9149C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35" name="Conector curvado 179">
            <a:extLst>
              <a:ext uri="{FF2B5EF4-FFF2-40B4-BE49-F238E27FC236}">
                <a16:creationId xmlns:a16="http://schemas.microsoft.com/office/drawing/2014/main" id="{5482D08E-74D5-C2E8-9216-E1EB3BAE5C87}"/>
              </a:ext>
            </a:extLst>
          </p:cNvPr>
          <p:cNvCxnSpPr>
            <a:cxnSpLocks/>
          </p:cNvCxnSpPr>
          <p:nvPr/>
        </p:nvCxnSpPr>
        <p:spPr>
          <a:xfrm rot="10800000">
            <a:off x="4910356" y="3061955"/>
            <a:ext cx="835538" cy="507825"/>
          </a:xfrm>
          <a:prstGeom prst="bentConnector3">
            <a:avLst>
              <a:gd name="adj1" fmla="val -581"/>
            </a:avLst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upo 35">
            <a:extLst>
              <a:ext uri="{FF2B5EF4-FFF2-40B4-BE49-F238E27FC236}">
                <a16:creationId xmlns:a16="http://schemas.microsoft.com/office/drawing/2014/main" id="{CC9E0815-0769-2E06-7213-DDFD53173B0E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289376" y="2989955"/>
            <a:ext cx="144000" cy="144000"/>
            <a:chOff x="4759794" y="6193507"/>
            <a:chExt cx="144000" cy="144000"/>
          </a:xfrm>
        </p:grpSpPr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8CD67FA1-2177-44F0-75C4-0390A0C16E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EA0A301-F7B6-2488-0263-4324A9E561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grpSp>
        <p:nvGrpSpPr>
          <p:cNvPr id="75" name="Agrupar 1177">
            <a:extLst>
              <a:ext uri="{FF2B5EF4-FFF2-40B4-BE49-F238E27FC236}">
                <a16:creationId xmlns:a16="http://schemas.microsoft.com/office/drawing/2014/main" id="{216073AA-4215-762C-E1F8-35733380E405}"/>
              </a:ext>
            </a:extLst>
          </p:cNvPr>
          <p:cNvGrpSpPr/>
          <p:nvPr/>
        </p:nvGrpSpPr>
        <p:grpSpPr>
          <a:xfrm rot="16200000">
            <a:off x="4463345" y="2839392"/>
            <a:ext cx="236762" cy="435759"/>
            <a:chOff x="5652120" y="2086249"/>
            <a:chExt cx="360040" cy="415114"/>
          </a:xfrm>
          <a:solidFill>
            <a:schemeClr val="bg1"/>
          </a:solidFill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F7001B0D-7941-BD5A-ECBE-33999338D736}"/>
                </a:ext>
              </a:extLst>
            </p:cNvPr>
            <p:cNvSpPr/>
            <p:nvPr/>
          </p:nvSpPr>
          <p:spPr>
            <a:xfrm>
              <a:off x="5652120" y="2132856"/>
              <a:ext cx="360040" cy="336037"/>
            </a:xfrm>
            <a:prstGeom prst="rect">
              <a:avLst/>
            </a:prstGeom>
            <a:grpFill/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5F404E5-AEF0-2C18-6379-E37F1C94BF33}"/>
                </a:ext>
              </a:extLst>
            </p:cNvPr>
            <p:cNvSpPr/>
            <p:nvPr/>
          </p:nvSpPr>
          <p:spPr>
            <a:xfrm flipV="1">
              <a:off x="5652120" y="2429355"/>
              <a:ext cx="360040" cy="72008"/>
            </a:xfrm>
            <a:prstGeom prst="ellipse">
              <a:avLst/>
            </a:prstGeom>
            <a:grpFill/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CE4BDB7-C1EF-5A58-4322-E496C322E01B}"/>
                </a:ext>
              </a:extLst>
            </p:cNvPr>
            <p:cNvSpPr/>
            <p:nvPr/>
          </p:nvSpPr>
          <p:spPr>
            <a:xfrm flipV="1">
              <a:off x="5652120" y="2086249"/>
              <a:ext cx="360040" cy="72008"/>
            </a:xfrm>
            <a:prstGeom prst="ellipse">
              <a:avLst/>
            </a:prstGeom>
            <a:grpFill/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73EB8B31-2F56-70F3-6D03-CE4C5D8D99FE}"/>
              </a:ext>
            </a:extLst>
          </p:cNvPr>
          <p:cNvSpPr txBox="1"/>
          <p:nvPr/>
        </p:nvSpPr>
        <p:spPr>
          <a:xfrm>
            <a:off x="3537555" y="3145124"/>
            <a:ext cx="68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send (m)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1130DB54-3F64-D50C-1DD7-DE63E3CB485D}"/>
              </a:ext>
            </a:extLst>
          </p:cNvPr>
          <p:cNvSpPr txBox="1"/>
          <p:nvPr/>
        </p:nvSpPr>
        <p:spPr>
          <a:xfrm>
            <a:off x="4953000" y="2756587"/>
            <a:ext cx="1171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_tradnl" dirty="0"/>
              <a:t>await receive ()</a:t>
            </a:r>
          </a:p>
        </p:txBody>
      </p:sp>
    </p:spTree>
    <p:extLst>
      <p:ext uri="{BB962C8B-B14F-4D97-AF65-F5344CB8AC3E}">
        <p14:creationId xmlns:p14="http://schemas.microsoft.com/office/powerpoint/2010/main" val="4684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109997</TotalTime>
  <Words>172</Words>
  <Application>Microsoft Macintosh PowerPoint</Application>
  <PresentationFormat>Presentación en pantalla (16:9)</PresentationFormat>
  <Paragraphs>82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Roboto Light</vt:lpstr>
      <vt:lpstr>Roboto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Javier Velez</cp:lastModifiedBy>
  <cp:revision>1176</cp:revision>
  <cp:lastPrinted>2018-11-02T09:48:41Z</cp:lastPrinted>
  <dcterms:created xsi:type="dcterms:W3CDTF">2013-04-14T18:18:29Z</dcterms:created>
  <dcterms:modified xsi:type="dcterms:W3CDTF">2024-09-26T15:17:03Z</dcterms:modified>
</cp:coreProperties>
</file>